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B06B0-105E-4594-AEA0-58AFE74A75BE}">
          <p14:sldIdLst>
            <p14:sldId id="256"/>
            <p14:sldId id="257"/>
            <p14:sldId id="258"/>
            <p14:sldId id="259"/>
            <p14:sldId id="263"/>
          </p14:sldIdLst>
        </p14:section>
        <p14:section name="Thành viên trong nhóm" id="{9680DA43-E19B-439B-A818-E892106B347A}">
          <p14:sldIdLst>
            <p14:sldId id="260"/>
            <p14:sldId id="261"/>
            <p14:sldId id="262"/>
          </p14:sldIdLst>
        </p14:section>
        <p14:section name="Nội dung bài học" id="{42C3E73C-1269-42A0-AF72-2A2332FDA8F9}">
          <p14:sldIdLst>
            <p14:sldId id="264"/>
            <p14:sldId id="265"/>
            <p14:sldId id="266"/>
            <p14:sldId id="268"/>
            <p14:sldId id="267"/>
            <p14:sldId id="269"/>
            <p14:sldId id="270"/>
            <p14:sldId id="271"/>
          </p14:sldIdLst>
        </p14:section>
        <p14:section name="Kết luận" id="{D034B957-3532-452D-BB22-4A8D4EC1CA0B}">
          <p14:sldIdLst>
            <p14:sldId id="272"/>
          </p14:sldIdLst>
        </p14:section>
        <p14:section name="the end" id="{BD8F0FD6-F08A-4A37-A568-132D4D81FD82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222222"/>
    <a:srgbClr val="343434"/>
    <a:srgbClr val="292A2C"/>
    <a:srgbClr val="222123"/>
    <a:srgbClr val="4FD0FF"/>
    <a:srgbClr val="313030"/>
    <a:srgbClr val="242A33"/>
    <a:srgbClr val="292B2F"/>
    <a:srgbClr val="26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2" autoAdjust="0"/>
    <p:restoredTop sz="94660"/>
  </p:normalViewPr>
  <p:slideViewPr>
    <p:cSldViewPr snapToGrid="0">
      <p:cViewPr>
        <p:scale>
          <a:sx n="78" d="100"/>
          <a:sy n="78" d="100"/>
        </p:scale>
        <p:origin x="79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8751-57E7-4342-A293-FB1C0871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4A758-783A-4581-93AB-FDCB168D5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0192-3C4F-41EC-BFB4-638AC44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724C-E888-4718-92A2-429C4D0F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0D322-C310-46E4-AE35-E4DDC7CE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30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E3E7-4259-499E-82F2-46A906A2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BAC53-AD74-4AAB-BAE1-C57E680D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DB30-C064-4AA4-A2F8-8C5DBFBA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9BED6-1CC0-4E9A-8BAB-B81E8E56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F60B6-8ABE-4E3D-B25B-938AFF7C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637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C1DD8-67C8-4C5F-865E-175C3164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F8141-BF25-4E94-B11C-9B154048F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C940-09FE-40D2-92D9-D8275A8F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07323-115B-40CC-8409-D4CFEF5A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4318-ACCC-4CF8-933C-56395244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390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9CB9-F228-42E5-9BD4-1DA30361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21F7-E016-46BE-B2DA-1BC1784B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BFB4-7D59-4F93-B496-5002D316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9D20B-9D8B-44CB-9C78-CAE805C3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0EE0-5BE4-4844-80A4-BD674E11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249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CFC3-9F11-499D-865E-58CB1E9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3F46-8753-46D2-8064-D68E0CD5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5479-E0B4-4C6C-8348-4F2E5085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9B87-D29C-4109-B4BB-A810F076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906E-B791-45F3-981C-4ACC58D1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88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31DE-0CE9-46C7-A03E-29D11192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3A13-5495-4FBE-8B46-316C89FF6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7AA2-3398-4CD3-A7F9-52FC5E87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7223B-7D21-40B6-A3E2-44A534EB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F9F69-753C-46DE-9158-7943BE08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F9810-32E3-4E5A-BBB3-FB2B7D2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920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E96F-7831-4F29-8A23-082C5378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9C586-9194-4660-BC16-1F71CD5B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8E4AD-D261-46A1-9671-EC5FD76B8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649EE-9BB4-41A2-A080-2CD615E45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34F8C-5ABE-4254-8BEF-892F9D732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B3FF5-BEC9-4616-908D-9F43B83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D6F42-0AD6-4C8A-9CEB-9D7EAE6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6406F-44A1-47AE-92AD-D04BC790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447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DFE4-2A33-493B-AD34-6EAEE490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A0F22-D37B-4D61-B7E1-B1399E70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6A9ED-5F95-406D-B81D-B780A2E8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3F8C-40A6-48B3-A000-73076D53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020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AEACB-93B3-4A40-B1BC-8E241818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DA76-BF19-44B4-A916-FAFD079B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E78E-6CB4-4768-9863-62B0A8B2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802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34A1-9314-47E9-8732-8074877C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0065-A1F2-4CA4-B1B0-2FB21D62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EEC8-2D90-413D-BB3F-1DA32858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457B4-E536-420F-A74F-B4B8FD89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F579-F48C-473D-9ECF-E5B75035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2B4F-9591-483A-B6A0-CEB0A8A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0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AC83-CF2A-438B-80A4-019DAC09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1B36E-6C5D-4D59-977B-8AA9D78A1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267E6-AFE2-40A1-8438-F9C4D29A7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2D6E-7F73-4C4D-B7BE-71D8BFB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1352-C446-4287-819E-B9F73508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ED762-7BB8-4691-946E-2DE92D58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60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B324C-33AE-4B68-9999-2BD93EFB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E7F45-9FE3-4757-A604-BDEDD4CC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DB14-05C4-4539-98C7-539B3DA4C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  <a:t>08/08/2021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AFC6E-7B95-40B9-A36B-F670F95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E19C-DC06-4610-9710-3D3A599B3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67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18" Type="http://schemas.microsoft.com/office/2007/relationships/hdphoto" Target="../media/hdphoto13.wdp"/><Relationship Id="rId26" Type="http://schemas.openxmlformats.org/officeDocument/2006/relationships/slide" Target="slide14.xml"/><Relationship Id="rId3" Type="http://schemas.openxmlformats.org/officeDocument/2006/relationships/image" Target="../media/image12.png"/><Relationship Id="rId21" Type="http://schemas.openxmlformats.org/officeDocument/2006/relationships/image" Target="../media/image7.jfif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6.png"/><Relationship Id="rId25" Type="http://schemas.openxmlformats.org/officeDocument/2006/relationships/image" Target="../media/image40.png"/><Relationship Id="rId2" Type="http://schemas.openxmlformats.org/officeDocument/2006/relationships/image" Target="../media/image11.png"/><Relationship Id="rId16" Type="http://schemas.openxmlformats.org/officeDocument/2006/relationships/slide" Target="slide17.xml"/><Relationship Id="rId20" Type="http://schemas.openxmlformats.org/officeDocument/2006/relationships/image" Target="../media/image29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slide" Target="slide13.xml"/><Relationship Id="rId32" Type="http://schemas.microsoft.com/office/2007/relationships/hdphoto" Target="../media/hdphoto15.wdp"/><Relationship Id="rId5" Type="http://schemas.openxmlformats.org/officeDocument/2006/relationships/image" Target="../media/image13.png"/><Relationship Id="rId15" Type="http://schemas.openxmlformats.org/officeDocument/2006/relationships/image" Target="../media/image38.png"/><Relationship Id="rId23" Type="http://schemas.microsoft.com/office/2007/relationships/hdphoto" Target="../media/hdphoto14.wdp"/><Relationship Id="rId28" Type="http://schemas.openxmlformats.org/officeDocument/2006/relationships/slide" Target="slide15.xml"/><Relationship Id="rId10" Type="http://schemas.openxmlformats.org/officeDocument/2006/relationships/image" Target="../media/image18.png"/><Relationship Id="rId19" Type="http://schemas.openxmlformats.org/officeDocument/2006/relationships/slide" Target="slide5.xml"/><Relationship Id="rId31" Type="http://schemas.openxmlformats.org/officeDocument/2006/relationships/image" Target="../media/image4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7.png"/><Relationship Id="rId22" Type="http://schemas.openxmlformats.org/officeDocument/2006/relationships/image" Target="../media/image39.png"/><Relationship Id="rId27" Type="http://schemas.openxmlformats.org/officeDocument/2006/relationships/image" Target="../media/image41.png"/><Relationship Id="rId30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18" Type="http://schemas.microsoft.com/office/2007/relationships/hdphoto" Target="../media/hdphoto13.wdp"/><Relationship Id="rId26" Type="http://schemas.openxmlformats.org/officeDocument/2006/relationships/slide" Target="slide14.xml"/><Relationship Id="rId3" Type="http://schemas.openxmlformats.org/officeDocument/2006/relationships/image" Target="../media/image12.png"/><Relationship Id="rId21" Type="http://schemas.openxmlformats.org/officeDocument/2006/relationships/image" Target="../media/image7.jfif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6.png"/><Relationship Id="rId25" Type="http://schemas.openxmlformats.org/officeDocument/2006/relationships/image" Target="../media/image40.png"/><Relationship Id="rId2" Type="http://schemas.openxmlformats.org/officeDocument/2006/relationships/image" Target="../media/image11.png"/><Relationship Id="rId16" Type="http://schemas.openxmlformats.org/officeDocument/2006/relationships/slide" Target="slide17.xml"/><Relationship Id="rId20" Type="http://schemas.openxmlformats.org/officeDocument/2006/relationships/image" Target="../media/image29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slide" Target="slide13.xml"/><Relationship Id="rId32" Type="http://schemas.microsoft.com/office/2007/relationships/hdphoto" Target="../media/hdphoto15.wdp"/><Relationship Id="rId5" Type="http://schemas.openxmlformats.org/officeDocument/2006/relationships/image" Target="../media/image13.png"/><Relationship Id="rId15" Type="http://schemas.openxmlformats.org/officeDocument/2006/relationships/image" Target="../media/image38.png"/><Relationship Id="rId23" Type="http://schemas.microsoft.com/office/2007/relationships/hdphoto" Target="../media/hdphoto14.wdp"/><Relationship Id="rId28" Type="http://schemas.openxmlformats.org/officeDocument/2006/relationships/slide" Target="slide15.xml"/><Relationship Id="rId10" Type="http://schemas.openxmlformats.org/officeDocument/2006/relationships/image" Target="../media/image18.png"/><Relationship Id="rId19" Type="http://schemas.openxmlformats.org/officeDocument/2006/relationships/slide" Target="slide5.xml"/><Relationship Id="rId31" Type="http://schemas.openxmlformats.org/officeDocument/2006/relationships/image" Target="../media/image4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7.png"/><Relationship Id="rId22" Type="http://schemas.openxmlformats.org/officeDocument/2006/relationships/image" Target="../media/image39.png"/><Relationship Id="rId27" Type="http://schemas.openxmlformats.org/officeDocument/2006/relationships/image" Target="../media/image41.png"/><Relationship Id="rId30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microsoft.com/office/2007/relationships/hdphoto" Target="../media/hdphoto14.wdp"/><Relationship Id="rId10" Type="http://schemas.openxmlformats.org/officeDocument/2006/relationships/image" Target="../media/image18.png"/><Relationship Id="rId19" Type="http://schemas.openxmlformats.org/officeDocument/2006/relationships/image" Target="../media/image7.jfif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8.png"/><Relationship Id="rId2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1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microsoft.com/office/2007/relationships/hdphoto" Target="../media/hdphoto14.wdp"/><Relationship Id="rId10" Type="http://schemas.openxmlformats.org/officeDocument/2006/relationships/image" Target="../media/image18.png"/><Relationship Id="rId19" Type="http://schemas.openxmlformats.org/officeDocument/2006/relationships/image" Target="../media/image7.jfif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8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microsoft.com/office/2007/relationships/hdphoto" Target="../media/hdphoto14.wdp"/><Relationship Id="rId10" Type="http://schemas.openxmlformats.org/officeDocument/2006/relationships/image" Target="../media/image18.png"/><Relationship Id="rId19" Type="http://schemas.openxmlformats.org/officeDocument/2006/relationships/image" Target="../media/image7.jfif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8.png"/><Relationship Id="rId2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18" Type="http://schemas.openxmlformats.org/officeDocument/2006/relationships/image" Target="../media/image29.png"/><Relationship Id="rId26" Type="http://schemas.openxmlformats.org/officeDocument/2006/relationships/image" Target="../media/image44.png"/><Relationship Id="rId3" Type="http://schemas.openxmlformats.org/officeDocument/2006/relationships/image" Target="../media/image12.png"/><Relationship Id="rId21" Type="http://schemas.microsoft.com/office/2007/relationships/hdphoto" Target="../media/hdphoto14.wdp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slide" Target="slide12.xml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microsoft.com/office/2007/relationships/hdphoto" Target="../media/hdphoto15.wdp"/><Relationship Id="rId10" Type="http://schemas.openxmlformats.org/officeDocument/2006/relationships/image" Target="../media/image18.png"/><Relationship Id="rId19" Type="http://schemas.openxmlformats.org/officeDocument/2006/relationships/image" Target="../media/image7.jfif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8.png"/><Relationship Id="rId2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45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18.xml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7.jfif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slide" Target="slide6.xml"/><Relationship Id="rId18" Type="http://schemas.microsoft.com/office/2007/relationships/hdphoto" Target="../media/hdphoto13.wdp"/><Relationship Id="rId26" Type="http://schemas.openxmlformats.org/officeDocument/2006/relationships/slide" Target="slide19.xml"/><Relationship Id="rId3" Type="http://schemas.openxmlformats.org/officeDocument/2006/relationships/image" Target="../media/image20.png"/><Relationship Id="rId21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microsoft.com/office/2007/relationships/hdphoto" Target="../media/hdphoto11.wdp"/><Relationship Id="rId17" Type="http://schemas.openxmlformats.org/officeDocument/2006/relationships/image" Target="../media/image26.png"/><Relationship Id="rId25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slide" Target="slide9.xml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24" Type="http://schemas.openxmlformats.org/officeDocument/2006/relationships/image" Target="../media/image12.png"/><Relationship Id="rId5" Type="http://schemas.openxmlformats.org/officeDocument/2006/relationships/image" Target="../media/image21.png"/><Relationship Id="rId15" Type="http://schemas.microsoft.com/office/2007/relationships/hdphoto" Target="../media/hdphoto12.wdp"/><Relationship Id="rId23" Type="http://schemas.openxmlformats.org/officeDocument/2006/relationships/image" Target="../media/image50.png"/><Relationship Id="rId10" Type="http://schemas.microsoft.com/office/2007/relationships/hdphoto" Target="../media/hdphoto10.wdp"/><Relationship Id="rId19" Type="http://schemas.openxmlformats.org/officeDocument/2006/relationships/image" Target="../media/image47.png"/><Relationship Id="rId4" Type="http://schemas.microsoft.com/office/2007/relationships/hdphoto" Target="../media/hdphoto7.wdp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22" Type="http://schemas.openxmlformats.org/officeDocument/2006/relationships/image" Target="../media/image7.jf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fif"/><Relationship Id="rId10" Type="http://schemas.openxmlformats.org/officeDocument/2006/relationships/image" Target="../media/image10.gif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openxmlformats.org/officeDocument/2006/relationships/slide" Target="slide9.xml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slide" Target="slide6.xml"/><Relationship Id="rId28" Type="http://schemas.microsoft.com/office/2007/relationships/hdphoto" Target="../media/hdphoto13.wdp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openxmlformats.org/officeDocument/2006/relationships/slide" Target="slide9.xml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slide" Target="slide6.xml"/><Relationship Id="rId28" Type="http://schemas.microsoft.com/office/2007/relationships/hdphoto" Target="../media/hdphoto13.wdp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34" Type="http://schemas.openxmlformats.org/officeDocument/2006/relationships/image" Target="../media/image32.jp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1.jp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36" Type="http://schemas.openxmlformats.org/officeDocument/2006/relationships/image" Target="../media/image34.jp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31" Type="http://schemas.openxmlformats.org/officeDocument/2006/relationships/image" Target="../media/image7.jfif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Relationship Id="rId30" Type="http://schemas.openxmlformats.org/officeDocument/2006/relationships/image" Target="../media/image29.png"/><Relationship Id="rId35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A5F1D-BEC8-4765-866B-BCEBB85F4D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4B1B74-9BF6-4517-9CA7-C80FF078EC49}"/>
              </a:ext>
            </a:extLst>
          </p:cNvPr>
          <p:cNvGrpSpPr/>
          <p:nvPr/>
        </p:nvGrpSpPr>
        <p:grpSpPr>
          <a:xfrm>
            <a:off x="1694326" y="544607"/>
            <a:ext cx="8776447" cy="5307105"/>
            <a:chOff x="1694327" y="546847"/>
            <a:chExt cx="8776447" cy="53071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58E0AAA-259E-4540-900D-CD9F2AFC50A2}"/>
                </a:ext>
              </a:extLst>
            </p:cNvPr>
            <p:cNvSpPr/>
            <p:nvPr/>
          </p:nvSpPr>
          <p:spPr>
            <a:xfrm>
              <a:off x="1694327" y="546847"/>
              <a:ext cx="8776447" cy="5307105"/>
            </a:xfrm>
            <a:prstGeom prst="roundRect">
              <a:avLst>
                <a:gd name="adj" fmla="val 2478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07B095-47BF-439C-AC03-A4D0399C08B8}"/>
                </a:ext>
              </a:extLst>
            </p:cNvPr>
            <p:cNvSpPr/>
            <p:nvPr/>
          </p:nvSpPr>
          <p:spPr>
            <a:xfrm>
              <a:off x="1864659" y="750792"/>
              <a:ext cx="8453717" cy="4941800"/>
            </a:xfrm>
            <a:prstGeom prst="roundRect">
              <a:avLst>
                <a:gd name="adj" fmla="val 26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178D-C4E9-4DC5-AE7D-099213F3CF11}"/>
              </a:ext>
            </a:extLst>
          </p:cNvPr>
          <p:cNvSpPr/>
          <p:nvPr/>
        </p:nvSpPr>
        <p:spPr>
          <a:xfrm>
            <a:off x="1600197" y="6109449"/>
            <a:ext cx="9130556" cy="74855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76D0A-F4C8-45AC-8245-A940305E85FF}"/>
              </a:ext>
            </a:extLst>
          </p:cNvPr>
          <p:cNvGrpSpPr/>
          <p:nvPr/>
        </p:nvGrpSpPr>
        <p:grpSpPr>
          <a:xfrm>
            <a:off x="1600197" y="5849473"/>
            <a:ext cx="8964706" cy="259975"/>
            <a:chOff x="1600197" y="5849473"/>
            <a:chExt cx="8964706" cy="259975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191E824-69CF-4D06-AC76-2315FC8B5FB0}"/>
                </a:ext>
              </a:extLst>
            </p:cNvPr>
            <p:cNvSpPr/>
            <p:nvPr/>
          </p:nvSpPr>
          <p:spPr>
            <a:xfrm rot="10800000">
              <a:off x="1600197" y="5849473"/>
              <a:ext cx="8964706" cy="259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27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4D0C435-2111-4D50-9A11-09529EB09BC8}"/>
                </a:ext>
              </a:extLst>
            </p:cNvPr>
            <p:cNvSpPr/>
            <p:nvPr/>
          </p:nvSpPr>
          <p:spPr>
            <a:xfrm rot="10800000">
              <a:off x="4787151" y="5853952"/>
              <a:ext cx="2590801" cy="986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6D65D9-19EB-4DDA-B6B3-14D8C08EF7E5}"/>
              </a:ext>
            </a:extLst>
          </p:cNvPr>
          <p:cNvGrpSpPr/>
          <p:nvPr/>
        </p:nvGrpSpPr>
        <p:grpSpPr>
          <a:xfrm>
            <a:off x="4640352" y="905433"/>
            <a:ext cx="2884394" cy="4587759"/>
            <a:chOff x="4640352" y="905433"/>
            <a:chExt cx="2884394" cy="4587759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16619B-B0CC-4FB6-AFD3-523B35E8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6" t="16967" r="15833" b="16367"/>
            <a:stretch/>
          </p:blipFill>
          <p:spPr>
            <a:xfrm>
              <a:off x="5253316" y="905433"/>
              <a:ext cx="16764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B1943E-2FF2-45AF-9A34-1098DD0DA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5" r="18617"/>
            <a:stretch/>
          </p:blipFill>
          <p:spPr>
            <a:xfrm>
              <a:off x="5410271" y="4327845"/>
              <a:ext cx="1362489" cy="1165347"/>
            </a:xfrm>
            <a:prstGeom prst="rect">
              <a:avLst/>
            </a:prstGeom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AB229869-10A2-4361-A14B-AE3C54F31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9"/>
            <a:stretch/>
          </p:blipFill>
          <p:spPr>
            <a:xfrm>
              <a:off x="4640352" y="2472685"/>
              <a:ext cx="2884394" cy="67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7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143689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42FD6-7998-46BC-A11E-BEE240076A32}"/>
              </a:ext>
            </a:extLst>
          </p:cNvPr>
          <p:cNvSpPr txBox="1"/>
          <p:nvPr/>
        </p:nvSpPr>
        <p:spPr>
          <a:xfrm>
            <a:off x="3459238" y="3174679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Nội dung bài học</a:t>
            </a:r>
            <a:endParaRPr lang="vi-VN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02BE3-D550-4705-8A03-F16174C04F55}"/>
              </a:ext>
            </a:extLst>
          </p:cNvPr>
          <p:cNvSpPr/>
          <p:nvPr/>
        </p:nvSpPr>
        <p:spPr>
          <a:xfrm>
            <a:off x="846443" y="468431"/>
            <a:ext cx="11345538" cy="2830581"/>
          </a:xfrm>
          <a:prstGeom prst="roundRect">
            <a:avLst>
              <a:gd name="adj" fmla="val 2375"/>
            </a:avLst>
          </a:prstGeom>
          <a:blipFill dpi="0" rotWithShape="1"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25" t="-77354" r="-225" b="-490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3F8B8-EB08-4DB5-BD3C-2605F7373CBE}"/>
              </a:ext>
            </a:extLst>
          </p:cNvPr>
          <p:cNvSpPr txBox="1"/>
          <p:nvPr/>
        </p:nvSpPr>
        <p:spPr>
          <a:xfrm>
            <a:off x="1044312" y="2671083"/>
            <a:ext cx="39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Nội dung bài học</a:t>
            </a:r>
            <a:endParaRPr lang="vi-VN" sz="3600" b="1"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832810" y="3295633"/>
            <a:ext cx="11359189" cy="2992613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863970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hlinkClick r:id="rId16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5858498" y="-5858499"/>
            <a:ext cx="468431" cy="1218542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133122" y="21023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9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402483" y="33740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BB0960-2E90-4EA9-9363-83CF2F1E6DC3}"/>
              </a:ext>
            </a:extLst>
          </p:cNvPr>
          <p:cNvGrpSpPr/>
          <p:nvPr/>
        </p:nvGrpSpPr>
        <p:grpSpPr>
          <a:xfrm>
            <a:off x="1711430" y="3462615"/>
            <a:ext cx="2103805" cy="2649267"/>
            <a:chOff x="1711430" y="3462615"/>
            <a:chExt cx="2103805" cy="2649267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A154E26-50BD-4B8C-9A76-43FE6646D245}"/>
                </a:ext>
              </a:extLst>
            </p:cNvPr>
            <p:cNvSpPr/>
            <p:nvPr/>
          </p:nvSpPr>
          <p:spPr>
            <a:xfrm>
              <a:off x="1711743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67E2CF-F646-45B3-94CA-AC8DF7090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1796932" y="5326383"/>
              <a:ext cx="731846" cy="2792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D7CA0-E202-479C-A24A-30E5FF7AD691}"/>
                </a:ext>
              </a:extLst>
            </p:cNvPr>
            <p:cNvSpPr txBox="1"/>
            <p:nvPr/>
          </p:nvSpPr>
          <p:spPr>
            <a:xfrm>
              <a:off x="1724817" y="574684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22" name="Picture 2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F288B2-D176-4ABC-92F7-D58E097A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1025" t="54388" r="82275" b="33285"/>
            <a:stretch/>
          </p:blipFill>
          <p:spPr>
            <a:xfrm>
              <a:off x="2304630" y="3730363"/>
              <a:ext cx="908909" cy="9406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90012-1542-410F-8BE5-9AF420DCCF50}"/>
                </a:ext>
              </a:extLst>
            </p:cNvPr>
            <p:cNvSpPr txBox="1"/>
            <p:nvPr/>
          </p:nvSpPr>
          <p:spPr>
            <a:xfrm>
              <a:off x="1711430" y="4912438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1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A9B4A3-3DA0-47C4-8AFC-2079301E7DC4}"/>
              </a:ext>
            </a:extLst>
          </p:cNvPr>
          <p:cNvGrpSpPr/>
          <p:nvPr/>
        </p:nvGrpSpPr>
        <p:grpSpPr>
          <a:xfrm>
            <a:off x="4076346" y="3457122"/>
            <a:ext cx="2103492" cy="2649267"/>
            <a:chOff x="4076346" y="3457122"/>
            <a:chExt cx="2103492" cy="264926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7DAE3A6-C772-4E15-BE8F-CF5A036AE695}"/>
                </a:ext>
              </a:extLst>
            </p:cNvPr>
            <p:cNvSpPr/>
            <p:nvPr/>
          </p:nvSpPr>
          <p:spPr>
            <a:xfrm>
              <a:off x="4076346" y="3457122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0BCAB-19BD-454C-BF5D-92FD49E9D0BD}"/>
                </a:ext>
              </a:extLst>
            </p:cNvPr>
            <p:cNvSpPr txBox="1"/>
            <p:nvPr/>
          </p:nvSpPr>
          <p:spPr>
            <a:xfrm>
              <a:off x="4084694" y="573253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56D60D-8391-4EFE-BD39-FF5F96A9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4183572" y="5329359"/>
              <a:ext cx="731846" cy="279283"/>
            </a:xfrm>
            <a:prstGeom prst="rect">
              <a:avLst/>
            </a:prstGeom>
          </p:spPr>
        </p:pic>
        <p:pic>
          <p:nvPicPr>
            <p:cNvPr id="24" name="Picture 23">
              <a:hlinkClick r:id="rId26" action="ppaction://hlinksldjump"/>
              <a:extLst>
                <a:ext uri="{FF2B5EF4-FFF2-40B4-BE49-F238E27FC236}">
                  <a16:creationId xmlns:a16="http://schemas.microsoft.com/office/drawing/2014/main" id="{AEE2CA71-2A56-4ADF-903D-87A6F62BE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6358" t="65747" r="67279" b="22354"/>
            <a:stretch/>
          </p:blipFill>
          <p:spPr>
            <a:xfrm>
              <a:off x="4737652" y="3762599"/>
              <a:ext cx="775755" cy="81601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D0B6AC-C1C2-4780-93D3-2D0D1EE0B4B6}"/>
                </a:ext>
              </a:extLst>
            </p:cNvPr>
            <p:cNvSpPr txBox="1"/>
            <p:nvPr/>
          </p:nvSpPr>
          <p:spPr>
            <a:xfrm>
              <a:off x="4094855" y="4922027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2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91E031-2C85-4DC5-B538-CFAEF4F6A3E0}"/>
              </a:ext>
            </a:extLst>
          </p:cNvPr>
          <p:cNvGrpSpPr/>
          <p:nvPr/>
        </p:nvGrpSpPr>
        <p:grpSpPr>
          <a:xfrm>
            <a:off x="6440949" y="3462615"/>
            <a:ext cx="2103492" cy="2649267"/>
            <a:chOff x="6440949" y="3462615"/>
            <a:chExt cx="2103492" cy="264926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44B4127-ADD4-4C21-89CC-8FBCEA861C2C}"/>
                </a:ext>
              </a:extLst>
            </p:cNvPr>
            <p:cNvSpPr/>
            <p:nvPr/>
          </p:nvSpPr>
          <p:spPr>
            <a:xfrm>
              <a:off x="6440949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AC5561-A5C2-4501-A879-630D82A3F55E}"/>
                </a:ext>
              </a:extLst>
            </p:cNvPr>
            <p:cNvSpPr txBox="1"/>
            <p:nvPr/>
          </p:nvSpPr>
          <p:spPr>
            <a:xfrm>
              <a:off x="6512404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4AFFA3-15C1-4D1A-9BF3-9DA229BA2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6568145" y="5306500"/>
              <a:ext cx="731846" cy="279283"/>
            </a:xfrm>
            <a:prstGeom prst="rect">
              <a:avLst/>
            </a:prstGeom>
          </p:spPr>
        </p:pic>
        <p:pic>
          <p:nvPicPr>
            <p:cNvPr id="26" name="Picture 25" descr="Icon&#10;&#10;Description automatically generated">
              <a:hlinkClick r:id="rId28" action="ppaction://hlinksldjump"/>
              <a:extLst>
                <a:ext uri="{FF2B5EF4-FFF2-40B4-BE49-F238E27FC236}">
                  <a16:creationId xmlns:a16="http://schemas.microsoft.com/office/drawing/2014/main" id="{4A66CBAC-ECE5-4318-ACCC-42A5805E9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849" y="3745275"/>
              <a:ext cx="878354" cy="878354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DA74EE-D06D-4D99-A2D6-4B2E0F5A016E}"/>
                </a:ext>
              </a:extLst>
            </p:cNvPr>
            <p:cNvSpPr txBox="1"/>
            <p:nvPr/>
          </p:nvSpPr>
          <p:spPr>
            <a:xfrm>
              <a:off x="6453615" y="4957051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3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B6446B-5C42-4D62-833D-9D25E0B5E8BF}"/>
              </a:ext>
            </a:extLst>
          </p:cNvPr>
          <p:cNvGrpSpPr/>
          <p:nvPr/>
        </p:nvGrpSpPr>
        <p:grpSpPr>
          <a:xfrm>
            <a:off x="8800427" y="3462615"/>
            <a:ext cx="2103492" cy="2649267"/>
            <a:chOff x="8800427" y="3462615"/>
            <a:chExt cx="2103492" cy="264926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E8455E4-A029-4425-8909-BDF2EE69194B}"/>
                </a:ext>
              </a:extLst>
            </p:cNvPr>
            <p:cNvSpPr/>
            <p:nvPr/>
          </p:nvSpPr>
          <p:spPr>
            <a:xfrm>
              <a:off x="8800427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B76A8A-0241-43D8-9F21-DF1AEC25B029}"/>
                </a:ext>
              </a:extLst>
            </p:cNvPr>
            <p:cNvSpPr txBox="1"/>
            <p:nvPr/>
          </p:nvSpPr>
          <p:spPr>
            <a:xfrm>
              <a:off x="8882440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0E63F66-6606-4515-8FB3-276F4F9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8943886" y="5326626"/>
              <a:ext cx="731846" cy="279283"/>
            </a:xfrm>
            <a:prstGeom prst="rect">
              <a:avLst/>
            </a:prstGeom>
          </p:spPr>
        </p:pic>
        <p:pic>
          <p:nvPicPr>
            <p:cNvPr id="28" name="Picture 27" descr="Logo&#10;&#10;Description automatically generated">
              <a:hlinkClick r:id="rId30" action="ppaction://hlinksldjump"/>
              <a:extLst>
                <a:ext uri="{FF2B5EF4-FFF2-40B4-BE49-F238E27FC236}">
                  <a16:creationId xmlns:a16="http://schemas.microsoft.com/office/drawing/2014/main" id="{7704DE46-477C-4D42-BC14-01D4BD87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6250" b="94167" l="10000" r="90000">
                          <a14:foregroundMark x1="42000" y1="40833" x2="53667" y2="62500"/>
                          <a14:foregroundMark x1="51000" y1="35625" x2="53667" y2="55625"/>
                          <a14:foregroundMark x1="45333" y1="94167" x2="45667" y2="93958"/>
                          <a14:foregroundMark x1="39778" y1="6875" x2="52333" y2="6250"/>
                          <a14:foregroundMark x1="46444" y1="39583" x2="41556" y2="635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851" y="3812243"/>
              <a:ext cx="1539805" cy="82122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12427A-749C-4B00-9205-A014EA42E455}"/>
                </a:ext>
              </a:extLst>
            </p:cNvPr>
            <p:cNvSpPr txBox="1"/>
            <p:nvPr/>
          </p:nvSpPr>
          <p:spPr>
            <a:xfrm>
              <a:off x="8850163" y="4955864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4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6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02BE3-D550-4705-8A03-F16174C04F55}"/>
              </a:ext>
            </a:extLst>
          </p:cNvPr>
          <p:cNvSpPr/>
          <p:nvPr/>
        </p:nvSpPr>
        <p:spPr>
          <a:xfrm>
            <a:off x="846443" y="468431"/>
            <a:ext cx="11345538" cy="2830581"/>
          </a:xfrm>
          <a:prstGeom prst="roundRect">
            <a:avLst>
              <a:gd name="adj" fmla="val 2375"/>
            </a:avLst>
          </a:prstGeom>
          <a:blipFill dpi="0" rotWithShape="1"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25" t="-77354" r="-225" b="-490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3F8B8-EB08-4DB5-BD3C-2605F7373CBE}"/>
              </a:ext>
            </a:extLst>
          </p:cNvPr>
          <p:cNvSpPr txBox="1"/>
          <p:nvPr/>
        </p:nvSpPr>
        <p:spPr>
          <a:xfrm>
            <a:off x="1044312" y="2671083"/>
            <a:ext cx="39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Nội dung bài học</a:t>
            </a:r>
            <a:endParaRPr lang="vi-VN" sz="3600" b="1"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832810" y="3295633"/>
            <a:ext cx="11359189" cy="2992613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863970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hlinkClick r:id="rId16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5858498" y="-5858499"/>
            <a:ext cx="468431" cy="1218542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133122" y="21023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9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402483" y="33740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BB0960-2E90-4EA9-9363-83CF2F1E6DC3}"/>
              </a:ext>
            </a:extLst>
          </p:cNvPr>
          <p:cNvGrpSpPr/>
          <p:nvPr/>
        </p:nvGrpSpPr>
        <p:grpSpPr>
          <a:xfrm>
            <a:off x="1711430" y="3462615"/>
            <a:ext cx="2103805" cy="2649267"/>
            <a:chOff x="1711430" y="3462615"/>
            <a:chExt cx="2103805" cy="2649267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A154E26-50BD-4B8C-9A76-43FE6646D245}"/>
                </a:ext>
              </a:extLst>
            </p:cNvPr>
            <p:cNvSpPr/>
            <p:nvPr/>
          </p:nvSpPr>
          <p:spPr>
            <a:xfrm>
              <a:off x="1711743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67E2CF-F646-45B3-94CA-AC8DF7090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1796932" y="5326383"/>
              <a:ext cx="731846" cy="2792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D7CA0-E202-479C-A24A-30E5FF7AD691}"/>
                </a:ext>
              </a:extLst>
            </p:cNvPr>
            <p:cNvSpPr txBox="1"/>
            <p:nvPr/>
          </p:nvSpPr>
          <p:spPr>
            <a:xfrm>
              <a:off x="1724817" y="574684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22" name="Picture 2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F288B2-D176-4ABC-92F7-D58E097A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1025" t="54388" r="82275" b="33285"/>
            <a:stretch/>
          </p:blipFill>
          <p:spPr>
            <a:xfrm>
              <a:off x="2304630" y="3730363"/>
              <a:ext cx="908909" cy="9406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90012-1542-410F-8BE5-9AF420DCCF50}"/>
                </a:ext>
              </a:extLst>
            </p:cNvPr>
            <p:cNvSpPr txBox="1"/>
            <p:nvPr/>
          </p:nvSpPr>
          <p:spPr>
            <a:xfrm>
              <a:off x="1711430" y="4912438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1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A9B4A3-3DA0-47C4-8AFC-2079301E7DC4}"/>
              </a:ext>
            </a:extLst>
          </p:cNvPr>
          <p:cNvGrpSpPr/>
          <p:nvPr/>
        </p:nvGrpSpPr>
        <p:grpSpPr>
          <a:xfrm>
            <a:off x="4076346" y="3457122"/>
            <a:ext cx="2103492" cy="2649267"/>
            <a:chOff x="4076346" y="3457122"/>
            <a:chExt cx="2103492" cy="264926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7DAE3A6-C772-4E15-BE8F-CF5A036AE695}"/>
                </a:ext>
              </a:extLst>
            </p:cNvPr>
            <p:cNvSpPr/>
            <p:nvPr/>
          </p:nvSpPr>
          <p:spPr>
            <a:xfrm>
              <a:off x="4076346" y="3457122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0BCAB-19BD-454C-BF5D-92FD49E9D0BD}"/>
                </a:ext>
              </a:extLst>
            </p:cNvPr>
            <p:cNvSpPr txBox="1"/>
            <p:nvPr/>
          </p:nvSpPr>
          <p:spPr>
            <a:xfrm>
              <a:off x="4084694" y="573253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56D60D-8391-4EFE-BD39-FF5F96A9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4183572" y="5329359"/>
              <a:ext cx="731846" cy="279283"/>
            </a:xfrm>
            <a:prstGeom prst="rect">
              <a:avLst/>
            </a:prstGeom>
          </p:spPr>
        </p:pic>
        <p:pic>
          <p:nvPicPr>
            <p:cNvPr id="24" name="Picture 23">
              <a:hlinkClick r:id="rId26" action="ppaction://hlinksldjump"/>
              <a:extLst>
                <a:ext uri="{FF2B5EF4-FFF2-40B4-BE49-F238E27FC236}">
                  <a16:creationId xmlns:a16="http://schemas.microsoft.com/office/drawing/2014/main" id="{AEE2CA71-2A56-4ADF-903D-87A6F62BE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6358" t="65747" r="67279" b="22354"/>
            <a:stretch/>
          </p:blipFill>
          <p:spPr>
            <a:xfrm>
              <a:off x="4737652" y="3762599"/>
              <a:ext cx="775755" cy="81601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D0B6AC-C1C2-4780-93D3-2D0D1EE0B4B6}"/>
                </a:ext>
              </a:extLst>
            </p:cNvPr>
            <p:cNvSpPr txBox="1"/>
            <p:nvPr/>
          </p:nvSpPr>
          <p:spPr>
            <a:xfrm>
              <a:off x="4094855" y="4922027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2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91E031-2C85-4DC5-B538-CFAEF4F6A3E0}"/>
              </a:ext>
            </a:extLst>
          </p:cNvPr>
          <p:cNvGrpSpPr/>
          <p:nvPr/>
        </p:nvGrpSpPr>
        <p:grpSpPr>
          <a:xfrm>
            <a:off x="6440949" y="3462615"/>
            <a:ext cx="2103492" cy="2649267"/>
            <a:chOff x="6440949" y="3462615"/>
            <a:chExt cx="2103492" cy="264926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44B4127-ADD4-4C21-89CC-8FBCEA861C2C}"/>
                </a:ext>
              </a:extLst>
            </p:cNvPr>
            <p:cNvSpPr/>
            <p:nvPr/>
          </p:nvSpPr>
          <p:spPr>
            <a:xfrm>
              <a:off x="6440949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AC5561-A5C2-4501-A879-630D82A3F55E}"/>
                </a:ext>
              </a:extLst>
            </p:cNvPr>
            <p:cNvSpPr txBox="1"/>
            <p:nvPr/>
          </p:nvSpPr>
          <p:spPr>
            <a:xfrm>
              <a:off x="6512404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4AFFA3-15C1-4D1A-9BF3-9DA229BA2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6568145" y="5306500"/>
              <a:ext cx="731846" cy="279283"/>
            </a:xfrm>
            <a:prstGeom prst="rect">
              <a:avLst/>
            </a:prstGeom>
          </p:spPr>
        </p:pic>
        <p:pic>
          <p:nvPicPr>
            <p:cNvPr id="26" name="Picture 25" descr="Icon&#10;&#10;Description automatically generated">
              <a:hlinkClick r:id="rId28" action="ppaction://hlinksldjump"/>
              <a:extLst>
                <a:ext uri="{FF2B5EF4-FFF2-40B4-BE49-F238E27FC236}">
                  <a16:creationId xmlns:a16="http://schemas.microsoft.com/office/drawing/2014/main" id="{4A66CBAC-ECE5-4318-ACCC-42A5805E9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849" y="3745275"/>
              <a:ext cx="878354" cy="878354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DA74EE-D06D-4D99-A2D6-4B2E0F5A016E}"/>
                </a:ext>
              </a:extLst>
            </p:cNvPr>
            <p:cNvSpPr txBox="1"/>
            <p:nvPr/>
          </p:nvSpPr>
          <p:spPr>
            <a:xfrm>
              <a:off x="6453615" y="4957051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3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B6446B-5C42-4D62-833D-9D25E0B5E8BF}"/>
              </a:ext>
            </a:extLst>
          </p:cNvPr>
          <p:cNvGrpSpPr/>
          <p:nvPr/>
        </p:nvGrpSpPr>
        <p:grpSpPr>
          <a:xfrm>
            <a:off x="8800427" y="3462615"/>
            <a:ext cx="2103492" cy="2649267"/>
            <a:chOff x="8800427" y="3462615"/>
            <a:chExt cx="2103492" cy="264926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E8455E4-A029-4425-8909-BDF2EE69194B}"/>
                </a:ext>
              </a:extLst>
            </p:cNvPr>
            <p:cNvSpPr/>
            <p:nvPr/>
          </p:nvSpPr>
          <p:spPr>
            <a:xfrm>
              <a:off x="8800427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B76A8A-0241-43D8-9F21-DF1AEC25B029}"/>
                </a:ext>
              </a:extLst>
            </p:cNvPr>
            <p:cNvSpPr txBox="1"/>
            <p:nvPr/>
          </p:nvSpPr>
          <p:spPr>
            <a:xfrm>
              <a:off x="8882440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0E63F66-6606-4515-8FB3-276F4F9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8943886" y="5326626"/>
              <a:ext cx="731846" cy="279283"/>
            </a:xfrm>
            <a:prstGeom prst="rect">
              <a:avLst/>
            </a:prstGeom>
          </p:spPr>
        </p:pic>
        <p:pic>
          <p:nvPicPr>
            <p:cNvPr id="28" name="Picture 27" descr="Logo&#10;&#10;Description automatically generated">
              <a:hlinkClick r:id="rId30" action="ppaction://hlinksldjump"/>
              <a:extLst>
                <a:ext uri="{FF2B5EF4-FFF2-40B4-BE49-F238E27FC236}">
                  <a16:creationId xmlns:a16="http://schemas.microsoft.com/office/drawing/2014/main" id="{7704DE46-477C-4D42-BC14-01D4BD87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6250" b="94167" l="10000" r="90000">
                          <a14:foregroundMark x1="42000" y1="40833" x2="53667" y2="62500"/>
                          <a14:foregroundMark x1="51000" y1="35625" x2="53667" y2="55625"/>
                          <a14:foregroundMark x1="45333" y1="94167" x2="45667" y2="93958"/>
                          <a14:foregroundMark x1="39778" y1="6875" x2="52333" y2="6250"/>
                          <a14:foregroundMark x1="46444" y1="39583" x2="41556" y2="635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851" y="3812243"/>
              <a:ext cx="1539805" cy="82122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12427A-749C-4B00-9205-A014EA42E455}"/>
                </a:ext>
              </a:extLst>
            </p:cNvPr>
            <p:cNvSpPr txBox="1"/>
            <p:nvPr/>
          </p:nvSpPr>
          <p:spPr>
            <a:xfrm>
              <a:off x="8850163" y="4955864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Nội dung 4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67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2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0CD4E-4007-4647-9947-93A6A1D00249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69C6B3-3226-4A8D-A1FA-B4CBED1F27EA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C443073-573F-4CC9-8E13-4265F0F6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9C29D66-6004-4154-8326-6EEB0097F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1025" t="54388" r="82275" b="33285"/>
            <a:stretch/>
          </p:blipFill>
          <p:spPr>
            <a:xfrm>
              <a:off x="2109716" y="969765"/>
              <a:ext cx="1173734" cy="121474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CAC6431-716D-47C8-80BE-88E9E46BD230}"/>
                </a:ext>
              </a:extLst>
            </p:cNvPr>
            <p:cNvSpPr txBox="1"/>
            <p:nvPr/>
          </p:nvSpPr>
          <p:spPr>
            <a:xfrm>
              <a:off x="1850207" y="2278129"/>
              <a:ext cx="1692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7F7F7"/>
                  </a:solidFill>
                </a:rPr>
                <a:t>Nội dung 1</a:t>
              </a:r>
              <a:endParaRPr lang="vi-VN" sz="2400" b="1">
                <a:solidFill>
                  <a:srgbClr val="F7F7F7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642FDACD-FF5C-4BA8-AC2C-6BFD63ABF8A4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B4F78E-51DA-4507-9426-2B71DB1D14B7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2120D7-0A4C-4A64-A687-E413F44C6F2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FF0956E-8C38-4B05-854F-6C5B87379E25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6E062-DCF0-43DE-86E2-CD0A50829217}"/>
              </a:ext>
            </a:extLst>
          </p:cNvPr>
          <p:cNvSpPr txBox="1"/>
          <p:nvPr/>
        </p:nvSpPr>
        <p:spPr>
          <a:xfrm>
            <a:off x="4808544" y="361062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39" grpId="0"/>
      <p:bldP spid="85" grpId="0"/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2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D2942-DAD4-449E-BA34-F06D48B07753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rgbClr val="F7F7F7"/>
                    </a:solidFill>
                  </a:rPr>
                  <a:t>Nội dung 2</a:t>
                </a:r>
                <a:endParaRPr lang="vi-VN" sz="2400" b="1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4B4FDE8-7E7B-4821-9E0C-2810F331E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26358" t="65747" r="67279" b="22354"/>
            <a:stretch/>
          </p:blipFill>
          <p:spPr>
            <a:xfrm>
              <a:off x="2188696" y="1010828"/>
              <a:ext cx="1015774" cy="106849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808544" y="361062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2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rgbClr val="F7F7F7"/>
                    </a:solidFill>
                  </a:rPr>
                  <a:t>Nội dung 3</a:t>
                </a:r>
                <a:endParaRPr lang="vi-VN" sz="2400" b="1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CC10A4A-09CF-4419-8DC2-B86CAF2CBE9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7792DB2-8555-4AB8-A304-D5200296D81C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77931-17DD-4E20-A401-D94CDA58DA3E}"/>
              </a:ext>
            </a:extLst>
          </p:cNvPr>
          <p:cNvSpPr txBox="1"/>
          <p:nvPr/>
        </p:nvSpPr>
        <p:spPr>
          <a:xfrm>
            <a:off x="4808544" y="361062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1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60" grpId="0"/>
      <p:bldP spid="61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41513" y="60462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58212" y="84483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0D2504-888B-4FE7-AC99-A92FCA910C0B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rgbClr val="F7F7F7"/>
                    </a:solidFill>
                  </a:rPr>
                  <a:t>Nội dung 4</a:t>
                </a:r>
                <a:endParaRPr lang="vi-VN" sz="2400" b="1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52" name="Picture 51" descr="Logo&#10;&#10;Description automatically generated">
              <a:extLst>
                <a:ext uri="{FF2B5EF4-FFF2-40B4-BE49-F238E27FC236}">
                  <a16:creationId xmlns:a16="http://schemas.microsoft.com/office/drawing/2014/main" id="{7B441CA5-34F0-41F2-98CE-066E70C5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6250" b="94167" l="10000" r="90000">
                          <a14:foregroundMark x1="42000" y1="40833" x2="53667" y2="62500"/>
                          <a14:foregroundMark x1="51000" y1="35625" x2="53667" y2="55625"/>
                          <a14:foregroundMark x1="45333" y1="94167" x2="45667" y2="93958"/>
                          <a14:foregroundMark x1="39778" y1="6875" x2="52333" y2="6250"/>
                          <a14:foregroundMark x1="46444" y1="39583" x2="41556" y2="635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680" y="1163498"/>
              <a:ext cx="1539805" cy="821229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9EFBFB7-91DE-4D4A-A17B-3519D7C4C27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4FA7EBA-E7F7-4803-B0FF-F17A02FD847A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2750CE-F191-42DA-BEC1-DB43C19832D1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EB5B21-5E33-484B-88F7-AC66E936E1D5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F37A5F-1FC9-4248-9E4A-663C64B0BE09}"/>
              </a:ext>
            </a:extLst>
          </p:cNvPr>
          <p:cNvSpPr txBox="1"/>
          <p:nvPr/>
        </p:nvSpPr>
        <p:spPr>
          <a:xfrm>
            <a:off x="4808544" y="361062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7F7F7"/>
                </a:solidFill>
              </a:rPr>
              <a:t>Thuyết trình ở đây</a:t>
            </a:r>
            <a:endParaRPr lang="vi-VN" sz="2000" b="1">
              <a:solidFill>
                <a:srgbClr val="F7F7F7"/>
              </a:solidFill>
            </a:endParaRPr>
          </a:p>
        </p:txBody>
      </p:sp>
      <p:pic>
        <p:nvPicPr>
          <p:cNvPr id="45" name="Picture 44">
            <a:hlinkClick r:id="rId25" action="ppaction://hlinksldjump"/>
            <a:extLst>
              <a:ext uri="{FF2B5EF4-FFF2-40B4-BE49-F238E27FC236}">
                <a16:creationId xmlns:a16="http://schemas.microsoft.com/office/drawing/2014/main" id="{2E23EE5F-4562-45AD-85F1-18D906714C2C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61478" y="5597738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265616" y="79897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582315" y="103918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7F3FF-6209-4397-92BF-DDA540952CB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77854" r="95224" b="12930"/>
          <a:stretch/>
        </p:blipFill>
        <p:spPr>
          <a:xfrm>
            <a:off x="133122" y="4996147"/>
            <a:ext cx="613888" cy="6663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173C9F-3606-4AE5-A8F1-E7E0503E151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5CAFB0E-34B4-434C-A9F5-5B029D6ACE73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F19987-BA9E-4F1D-B0FF-9399FEE5C8AF}"/>
                </a:ext>
              </a:extLst>
            </p:cNvPr>
            <p:cNvSpPr txBox="1"/>
            <p:nvPr/>
          </p:nvSpPr>
          <p:spPr>
            <a:xfrm>
              <a:off x="1520456" y="839972"/>
              <a:ext cx="2530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7F7F7"/>
                  </a:solidFill>
                </a:rPr>
                <a:t>KẾT LUẬN</a:t>
              </a:r>
              <a:endParaRPr lang="vi-VN" sz="2800" b="1">
                <a:solidFill>
                  <a:srgbClr val="F7F7F7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097425-0032-44D5-8572-F8E242240628}"/>
              </a:ext>
            </a:extLst>
          </p:cNvPr>
          <p:cNvGrpSpPr/>
          <p:nvPr/>
        </p:nvGrpSpPr>
        <p:grpSpPr>
          <a:xfrm>
            <a:off x="4658937" y="595463"/>
            <a:ext cx="7422289" cy="5542091"/>
            <a:chOff x="4658937" y="595463"/>
            <a:chExt cx="7422289" cy="554209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6BFAEDD-4336-4BCE-B7B0-FEFCC8A890AD}"/>
                </a:ext>
              </a:extLst>
            </p:cNvPr>
            <p:cNvSpPr/>
            <p:nvPr/>
          </p:nvSpPr>
          <p:spPr>
            <a:xfrm>
              <a:off x="4658937" y="595463"/>
              <a:ext cx="7422289" cy="5542091"/>
            </a:xfrm>
            <a:prstGeom prst="roundRect">
              <a:avLst>
                <a:gd name="adj" fmla="val 1946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1F09BD-991D-49A8-8019-0E1B28192E4A}"/>
                </a:ext>
              </a:extLst>
            </p:cNvPr>
            <p:cNvSpPr txBox="1"/>
            <p:nvPr/>
          </p:nvSpPr>
          <p:spPr>
            <a:xfrm>
              <a:off x="7408655" y="849932"/>
              <a:ext cx="2530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7F7F7"/>
                  </a:solidFill>
                </a:rPr>
                <a:t>TỔNG KẾT</a:t>
              </a:r>
              <a:endParaRPr lang="vi-VN" sz="2800" b="1">
                <a:solidFill>
                  <a:srgbClr val="F7F7F7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999020C-66BF-4D62-8966-CFCD5E8EB82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3C8148-B808-40AE-B023-57A4EF49FDAA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1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91E97C7-4033-4BE8-8870-DBA1171C8BC3}"/>
              </a:ext>
            </a:extLst>
          </p:cNvPr>
          <p:cNvGrpSpPr/>
          <p:nvPr/>
        </p:nvGrpSpPr>
        <p:grpSpPr>
          <a:xfrm>
            <a:off x="3493070" y="680182"/>
            <a:ext cx="5225163" cy="5452423"/>
            <a:chOff x="3493050" y="738971"/>
            <a:chExt cx="5225163" cy="545242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57A732-BA7D-4EA3-8041-0E55EF497B8B}"/>
                </a:ext>
              </a:extLst>
            </p:cNvPr>
            <p:cNvSpPr/>
            <p:nvPr/>
          </p:nvSpPr>
          <p:spPr>
            <a:xfrm>
              <a:off x="3493070" y="738971"/>
              <a:ext cx="5225143" cy="5452423"/>
            </a:xfrm>
            <a:prstGeom prst="roundRect">
              <a:avLst>
                <a:gd name="adj" fmla="val 2917"/>
              </a:avLst>
            </a:prstGeom>
            <a:solidFill>
              <a:srgbClr val="292A2C"/>
            </a:solidFill>
            <a:ln>
              <a:solidFill>
                <a:srgbClr val="343434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F85D40-2E05-4213-B626-C711CA9A9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8219" t="20703" r="32947" b="75684"/>
            <a:stretch/>
          </p:blipFill>
          <p:spPr>
            <a:xfrm>
              <a:off x="7045216" y="1571808"/>
              <a:ext cx="1110343" cy="255473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701729-5040-4BFE-BCEB-27DDE8056053}"/>
                </a:ext>
              </a:extLst>
            </p:cNvPr>
            <p:cNvSpPr/>
            <p:nvPr/>
          </p:nvSpPr>
          <p:spPr>
            <a:xfrm>
              <a:off x="3785422" y="924012"/>
              <a:ext cx="4704825" cy="387767"/>
            </a:xfrm>
            <a:prstGeom prst="roundRect">
              <a:avLst>
                <a:gd name="adj" fmla="val 11157"/>
              </a:avLst>
            </a:prstGeom>
            <a:solidFill>
              <a:srgbClr val="222222"/>
            </a:solidFill>
            <a:ln>
              <a:solidFill>
                <a:srgbClr val="31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54C7C75-3AE9-4669-8646-66D20C5A3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2108" t="13370" r="53669" b="83549"/>
            <a:stretch/>
          </p:blipFill>
          <p:spPr>
            <a:xfrm>
              <a:off x="3903301" y="987305"/>
              <a:ext cx="1854765" cy="225989"/>
            </a:xfrm>
            <a:prstGeom prst="rect">
              <a:avLst/>
            </a:prstGeom>
          </p:spPr>
        </p:pic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E1C393A6-AF3B-4D4C-8E74-AB35D5EC3DEF}"/>
                </a:ext>
              </a:extLst>
            </p:cNvPr>
            <p:cNvSpPr/>
            <p:nvPr/>
          </p:nvSpPr>
          <p:spPr>
            <a:xfrm flipV="1">
              <a:off x="3785422" y="1288919"/>
              <a:ext cx="4704825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F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DF79E4-6B89-4A8F-BA65-7B1CF2FEA10B}"/>
                </a:ext>
              </a:extLst>
            </p:cNvPr>
            <p:cNvSpPr txBox="1"/>
            <p:nvPr/>
          </p:nvSpPr>
          <p:spPr>
            <a:xfrm>
              <a:off x="3877378" y="1448647"/>
              <a:ext cx="1110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7F7F7"/>
                  </a:solidFill>
                </a:rPr>
                <a:t>Đã ghim</a:t>
              </a:r>
              <a:endParaRPr lang="vi-VN" sz="1400">
                <a:solidFill>
                  <a:srgbClr val="F7F7F7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67F86B8-D33E-4477-8DE1-5B898A306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1049" t="24782" r="29375" b="36203"/>
            <a:stretch/>
          </p:blipFill>
          <p:spPr>
            <a:xfrm>
              <a:off x="3877379" y="1951277"/>
              <a:ext cx="4612868" cy="2557840"/>
            </a:xfrm>
            <a:prstGeom prst="rect">
              <a:avLst/>
            </a:prstGeom>
          </p:spPr>
        </p:pic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63F5D63A-6C4A-4473-9499-193F4736BFFA}"/>
                </a:ext>
              </a:extLst>
            </p:cNvPr>
            <p:cNvSpPr/>
            <p:nvPr/>
          </p:nvSpPr>
          <p:spPr>
            <a:xfrm rot="10800000">
              <a:off x="3493050" y="5596321"/>
              <a:ext cx="5225162" cy="595073"/>
            </a:xfrm>
            <a:prstGeom prst="round2SameRect">
              <a:avLst>
                <a:gd name="adj1" fmla="val 32064"/>
                <a:gd name="adj2" fmla="val 0"/>
              </a:avLst>
            </a:prstGeom>
            <a:solidFill>
              <a:srgbClr val="222123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803EAB4-F956-44E4-87DB-98F77116D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117" t="86545" r="32577" b="7877"/>
            <a:stretch/>
          </p:blipFill>
          <p:spPr>
            <a:xfrm>
              <a:off x="8008882" y="5649638"/>
              <a:ext cx="378373" cy="514818"/>
            </a:xfrm>
            <a:prstGeom prst="rect">
              <a:avLst/>
            </a:pr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40E4E97-D436-4DA6-83BA-56F89C21BC08}"/>
                </a:ext>
              </a:extLst>
            </p:cNvPr>
            <p:cNvSpPr/>
            <p:nvPr/>
          </p:nvSpPr>
          <p:spPr>
            <a:xfrm>
              <a:off x="3977538" y="5734823"/>
              <a:ext cx="378373" cy="369332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B01CF3-756D-410B-B69B-F664E92D9B89}"/>
                </a:ext>
              </a:extLst>
            </p:cNvPr>
            <p:cNvSpPr txBox="1"/>
            <p:nvPr/>
          </p:nvSpPr>
          <p:spPr>
            <a:xfrm>
              <a:off x="4391808" y="5720487"/>
              <a:ext cx="162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Group Name</a:t>
              </a:r>
              <a:endParaRPr lang="vi-VN" b="1">
                <a:solidFill>
                  <a:schemeClr val="bg1"/>
                </a:solidFill>
              </a:endParaRP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A71DF02-3ABB-4D5F-ADDE-CC726EEBE63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89840"/>
          <a:stretch/>
        </p:blipFill>
        <p:spPr>
          <a:xfrm>
            <a:off x="-20" y="6191394"/>
            <a:ext cx="12192000" cy="696752"/>
          </a:xfrm>
          <a:prstGeom prst="rect">
            <a:avLst/>
          </a:prstGeom>
        </p:spPr>
      </p:pic>
      <p:pic>
        <p:nvPicPr>
          <p:cNvPr id="68" name="Nút Star">
            <a:extLst>
              <a:ext uri="{FF2B5EF4-FFF2-40B4-BE49-F238E27FC236}">
                <a16:creationId xmlns:a16="http://schemas.microsoft.com/office/drawing/2014/main" id="{3FF5198B-AA1E-48DF-B0AF-ECB1916822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5190" b="99466" l="35898" r="38404">
                        <a14:foregroundMark x1="37708" y1="96667" x2="37708" y2="96667"/>
                        <a14:foregroundMark x1="37604" y1="98056" x2="37604" y2="98056"/>
                        <a14:foregroundMark x1="36719" y1="98148" x2="36719" y2="98148"/>
                        <a14:foregroundMark x1="36875" y1="97315" x2="36875" y2="97315"/>
                      </a14:backgroundRemoval>
                    </a14:imgEffect>
                  </a14:imgLayer>
                </a14:imgProps>
              </a:ext>
            </a:extLst>
          </a:blip>
          <a:srcRect l="35585" t="94655" r="61283"/>
          <a:stretch/>
        </p:blipFill>
        <p:spPr>
          <a:xfrm>
            <a:off x="4268795" y="6308971"/>
            <a:ext cx="619879" cy="59507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77AF0AB-DCC6-42A0-8D45-6CDE80BE46A0}"/>
              </a:ext>
            </a:extLst>
          </p:cNvPr>
          <p:cNvSpPr txBox="1"/>
          <p:nvPr/>
        </p:nvSpPr>
        <p:spPr>
          <a:xfrm>
            <a:off x="10916902" y="6401391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pic>
        <p:nvPicPr>
          <p:cNvPr id="69" name="Tắt máy">
            <a:extLst>
              <a:ext uri="{FF2B5EF4-FFF2-40B4-BE49-F238E27FC236}">
                <a16:creationId xmlns:a16="http://schemas.microsoft.com/office/drawing/2014/main" id="{0F8C448B-6495-481F-94ED-387182FB8C4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5117" t="86545" r="32577" b="7877"/>
          <a:stretch/>
        </p:blipFill>
        <p:spPr>
          <a:xfrm>
            <a:off x="7985194" y="5595771"/>
            <a:ext cx="378373" cy="5148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F035DB8-7355-4FB9-9AEB-E584910FE976}"/>
              </a:ext>
            </a:extLst>
          </p:cNvPr>
          <p:cNvGrpSpPr/>
          <p:nvPr/>
        </p:nvGrpSpPr>
        <p:grpSpPr>
          <a:xfrm>
            <a:off x="7045255" y="4963241"/>
            <a:ext cx="1552226" cy="515502"/>
            <a:chOff x="7045255" y="4963241"/>
            <a:chExt cx="1552226" cy="51550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71D0B22-04D9-42CB-8CB5-970AB9A74A93}"/>
                </a:ext>
              </a:extLst>
            </p:cNvPr>
            <p:cNvSpPr/>
            <p:nvPr/>
          </p:nvSpPr>
          <p:spPr>
            <a:xfrm>
              <a:off x="7045255" y="4963241"/>
              <a:ext cx="1552226" cy="515502"/>
            </a:xfrm>
            <a:prstGeom prst="roundRect">
              <a:avLst>
                <a:gd name="adj" fmla="val 9612"/>
              </a:avLst>
            </a:prstGeom>
            <a:solidFill>
              <a:srgbClr val="222222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B823DF9-825B-4A36-8721-AD0863F4F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087" t="87990" r="32607" b="8998"/>
            <a:stretch/>
          </p:blipFill>
          <p:spPr>
            <a:xfrm>
              <a:off x="7121565" y="5095180"/>
              <a:ext cx="378373" cy="278014"/>
            </a:xfrm>
            <a:prstGeom prst="rect">
              <a:avLst/>
            </a:prstGeom>
          </p:spPr>
        </p:pic>
        <p:sp>
          <p:nvSpPr>
            <p:cNvPr id="72" name="TextBox 71">
              <a:hlinkClick r:id="rId26" action="ppaction://hlinksldjump"/>
              <a:extLst>
                <a:ext uri="{FF2B5EF4-FFF2-40B4-BE49-F238E27FC236}">
                  <a16:creationId xmlns:a16="http://schemas.microsoft.com/office/drawing/2014/main" id="{E5498926-C491-4EB5-A90E-DDCC79E933B4}"/>
                </a:ext>
              </a:extLst>
            </p:cNvPr>
            <p:cNvSpPr txBox="1"/>
            <p:nvPr/>
          </p:nvSpPr>
          <p:spPr>
            <a:xfrm>
              <a:off x="7366696" y="5049521"/>
              <a:ext cx="1186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Kết thúc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4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7EEAC-9BB7-4A7E-8630-7CBB39804DE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F16C-1EAB-498D-8A58-C75A3E74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r="18617"/>
          <a:stretch/>
        </p:blipFill>
        <p:spPr>
          <a:xfrm>
            <a:off x="4987996" y="1838432"/>
            <a:ext cx="2216008" cy="189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CB171-975E-4C72-A081-23FC1C46475F}"/>
              </a:ext>
            </a:extLst>
          </p:cNvPr>
          <p:cNvSpPr txBox="1"/>
          <p:nvPr/>
        </p:nvSpPr>
        <p:spPr>
          <a:xfrm>
            <a:off x="3077497" y="3733800"/>
            <a:ext cx="6322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THANKS FOR WATCHING!</a:t>
            </a:r>
            <a:endParaRPr lang="vi-V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63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Chủ nhật, ngày 8 tháng 8</a:t>
              </a:r>
              <a:endParaRPr lang="vi-VN" sz="16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-685800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Chủ nhật, ngày 8 tháng 8</a:t>
              </a:r>
              <a:endParaRPr lang="vi-VN" sz="16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BAB6B02-B707-4843-8205-06F6DC110141}"/>
              </a:ext>
            </a:extLst>
          </p:cNvPr>
          <p:cNvSpPr/>
          <p:nvPr/>
        </p:nvSpPr>
        <p:spPr>
          <a:xfrm>
            <a:off x="4942289" y="780541"/>
            <a:ext cx="2307422" cy="215662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4BEEC-0E0F-452F-BEDA-A39333D9E26E}"/>
              </a:ext>
            </a:extLst>
          </p:cNvPr>
          <p:cNvSpPr txBox="1"/>
          <p:nvPr/>
        </p:nvSpPr>
        <p:spPr>
          <a:xfrm>
            <a:off x="4409952" y="3004048"/>
            <a:ext cx="337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Tên Nhóm</a:t>
            </a:r>
            <a:endParaRPr lang="vi-VN" sz="4000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67C61A-F3FF-40E8-9719-F1E3D337F770}"/>
              </a:ext>
            </a:extLst>
          </p:cNvPr>
          <p:cNvSpPr/>
          <p:nvPr/>
        </p:nvSpPr>
        <p:spPr>
          <a:xfrm>
            <a:off x="4045525" y="3899572"/>
            <a:ext cx="4100945" cy="504179"/>
          </a:xfrm>
          <a:prstGeom prst="roundRect">
            <a:avLst>
              <a:gd name="adj" fmla="val 9887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60DE-9A56-420C-AEC9-A203E7EDD9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2875" t="85895" r="72998" b="8180"/>
          <a:stretch/>
        </p:blipFill>
        <p:spPr>
          <a:xfrm>
            <a:off x="9245412" y="6275670"/>
            <a:ext cx="732502" cy="319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BA79-BEDB-4AED-8361-EC2A160D86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79501" t="84006" r="5020" b="8276"/>
          <a:stretch/>
        </p:blipFill>
        <p:spPr>
          <a:xfrm>
            <a:off x="11301572" y="6235028"/>
            <a:ext cx="406601" cy="36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6F6AF-0130-45F2-BFEF-61CD7B51F6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56293" t="83957" r="29933" b="7472"/>
          <a:stretch/>
        </p:blipFill>
        <p:spPr>
          <a:xfrm>
            <a:off x="10741307" y="6235338"/>
            <a:ext cx="327483" cy="362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F417DE-CF7A-43A7-AA8A-93B374FB9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31528" t="84257" r="53153" b="6900"/>
          <a:stretch/>
        </p:blipFill>
        <p:spPr>
          <a:xfrm>
            <a:off x="10061153" y="6195135"/>
            <a:ext cx="480791" cy="49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104B0-8CDC-486C-A58B-E6E07D480461}"/>
              </a:ext>
            </a:extLst>
          </p:cNvPr>
          <p:cNvSpPr txBox="1"/>
          <p:nvPr/>
        </p:nvSpPr>
        <p:spPr>
          <a:xfrm>
            <a:off x="4221126" y="3987209"/>
            <a:ext cx="35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••••••••••••••••••••••</a:t>
            </a:r>
            <a:endParaRPr lang="vi-VN">
              <a:solidFill>
                <a:schemeClr val="bg1"/>
              </a:solidFill>
            </a:endParaRPr>
          </a:p>
        </p:txBody>
      </p:sp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B9E343-EDDA-4A0D-A54B-6174A7DFA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3" b="97613" l="3161" r="95690">
                        <a14:foregroundMark x1="5172" y1="6631" x2="11782" y2="12467"/>
                        <a14:foregroundMark x1="3161" y1="2653" x2="3161" y2="2653"/>
                        <a14:foregroundMark x1="59195" y1="38992" x2="69253" y2="60212"/>
                        <a14:foregroundMark x1="44540" y1="41379" x2="54598" y2="56764"/>
                        <a14:foregroundMark x1="30460" y1="35544" x2="56034" y2="62599"/>
                        <a14:foregroundMark x1="25575" y1="30239" x2="45690" y2="54907"/>
                        <a14:foregroundMark x1="23276" y1="14058" x2="27299" y2="32095"/>
                        <a14:foregroundMark x1="27299" y1="32095" x2="34195" y2="44032"/>
                        <a14:foregroundMark x1="68678" y1="70822" x2="77586" y2="81167"/>
                        <a14:foregroundMark x1="78161" y1="88064" x2="82184" y2="91247"/>
                        <a14:foregroundMark x1="88793" y1="83554" x2="92241" y2="88859"/>
                        <a14:foregroundMark x1="95977" y1="86737" x2="95977" y2="86737"/>
                        <a14:foregroundMark x1="85632" y1="97613" x2="86782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06" y="4231809"/>
            <a:ext cx="310559" cy="336439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BA1448-B4FC-4647-B7B2-7D2F5959CD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62" y="3181763"/>
            <a:ext cx="1074269" cy="6042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E21C29-BBFE-4A16-855B-DF043D4511F0}"/>
              </a:ext>
            </a:extLst>
          </p:cNvPr>
          <p:cNvSpPr txBox="1"/>
          <p:nvPr/>
        </p:nvSpPr>
        <p:spPr>
          <a:xfrm>
            <a:off x="3804211" y="3778819"/>
            <a:ext cx="461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CHỦ ĐỀ THUYẾT TRÌNH</a:t>
            </a:r>
            <a:endParaRPr lang="vi-VN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31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931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31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6" grpId="0" build="allAtOnce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9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0BE4CD-E49A-43C3-92EA-4ED362B0F9CA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57396" y="1890359"/>
            <a:ext cx="2078982" cy="18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7D7091-1590-47E4-A0DD-12DD9CC8E4B9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46622" y="1213294"/>
            <a:ext cx="2078982" cy="18424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3815644" y="2856578"/>
            <a:ext cx="5344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Thành viên trong nhóm</a:t>
            </a:r>
            <a:endParaRPr lang="vi-VN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8541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hlinkClick r:id="rId29" action="ppaction://hlinksldjump"/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46624" y="110186"/>
            <a:ext cx="25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9EE-D9EE-4BF4-B4E3-3DAA881CA532}"/>
              </a:ext>
            </a:extLst>
          </p:cNvPr>
          <p:cNvGrpSpPr/>
          <p:nvPr/>
        </p:nvGrpSpPr>
        <p:grpSpPr>
          <a:xfrm>
            <a:off x="130374" y="547125"/>
            <a:ext cx="2592094" cy="942389"/>
            <a:chOff x="130374" y="547125"/>
            <a:chExt cx="2592094" cy="94238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6DF6C5-62DE-4566-9797-56572369E12E}"/>
                </a:ext>
              </a:extLst>
            </p:cNvPr>
            <p:cNvSpPr/>
            <p:nvPr/>
          </p:nvSpPr>
          <p:spPr>
            <a:xfrm>
              <a:off x="130374" y="547125"/>
              <a:ext cx="938443" cy="942389"/>
            </a:xfrm>
            <a:prstGeom prst="ellipse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7F61AE-EB38-44F2-B69F-CF9E0FBF6AC5}"/>
                </a:ext>
              </a:extLst>
            </p:cNvPr>
            <p:cNvSpPr txBox="1"/>
            <p:nvPr/>
          </p:nvSpPr>
          <p:spPr>
            <a:xfrm>
              <a:off x="1098500" y="639084"/>
              <a:ext cx="162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Group Name</a:t>
              </a:r>
              <a:endParaRPr lang="vi-VN" b="1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DFB300-4881-4507-95F4-459D73F86814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69538" r="80534" b="27102"/>
          <a:stretch/>
        </p:blipFill>
        <p:spPr>
          <a:xfrm>
            <a:off x="-3945" y="5903185"/>
            <a:ext cx="2643638" cy="2565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D1F9D5E-C8E1-4446-B705-9B26C700B332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14818" r="80534" b="78470"/>
          <a:stretch/>
        </p:blipFill>
        <p:spPr>
          <a:xfrm>
            <a:off x="0" y="1522159"/>
            <a:ext cx="2643638" cy="5126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0FE5667-7E74-4102-8311-4A3AEE8F26B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21776" r="80534" b="71846"/>
          <a:stretch/>
        </p:blipFill>
        <p:spPr>
          <a:xfrm>
            <a:off x="0" y="2054999"/>
            <a:ext cx="2643638" cy="4871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E16C26-E0C7-465E-B18E-C540D99B7316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27543" r="86105" b="68434"/>
          <a:stretch/>
        </p:blipFill>
        <p:spPr>
          <a:xfrm>
            <a:off x="0" y="2546680"/>
            <a:ext cx="1887096" cy="3072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6AF93C0-9A7E-4086-8892-9C4EBBBC497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32267" r="80534" b="63301"/>
          <a:stretch/>
        </p:blipFill>
        <p:spPr>
          <a:xfrm>
            <a:off x="-224" y="2909729"/>
            <a:ext cx="2643638" cy="3385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86D277-CA09-4AFC-AE5F-9B7BD3B156DF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36345" r="80534" b="59223"/>
          <a:stretch/>
        </p:blipFill>
        <p:spPr>
          <a:xfrm>
            <a:off x="-224" y="3261062"/>
            <a:ext cx="2643638" cy="33855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C63A4F5-83C9-40EE-A748-5876CC4D141C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41210" r="80534" b="54358"/>
          <a:stretch/>
        </p:blipFill>
        <p:spPr>
          <a:xfrm>
            <a:off x="-224" y="3686828"/>
            <a:ext cx="2643638" cy="3385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FC9FDA6-2BB3-4438-AB42-798ACAD2C7AF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45707" r="80534" b="49861"/>
          <a:stretch/>
        </p:blipFill>
        <p:spPr>
          <a:xfrm>
            <a:off x="-224" y="4076222"/>
            <a:ext cx="2643638" cy="33855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45E8E0E-F761-4148-97F1-4D69BDD27C3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50699" r="80534" b="44869"/>
          <a:stretch/>
        </p:blipFill>
        <p:spPr>
          <a:xfrm>
            <a:off x="-224" y="4477872"/>
            <a:ext cx="2643638" cy="33855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210B23-165B-4EC0-83E9-A38DF2EABBB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54708" r="80534" b="40520"/>
          <a:stretch/>
        </p:blipFill>
        <p:spPr>
          <a:xfrm>
            <a:off x="0" y="4788539"/>
            <a:ext cx="2643638" cy="3645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438C0F-61F9-4BA8-BB52-48D1C08A20E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59718" r="80534" b="35850"/>
          <a:stretch/>
        </p:blipFill>
        <p:spPr>
          <a:xfrm>
            <a:off x="7520" y="5161335"/>
            <a:ext cx="2643638" cy="3385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3C2ECD-3ED3-4DC5-A46D-95C07695E41E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64465" r="80534" b="30763"/>
          <a:stretch/>
        </p:blipFill>
        <p:spPr>
          <a:xfrm>
            <a:off x="-8482" y="5518130"/>
            <a:ext cx="2643638" cy="36453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CCFE08-95A2-420A-AA54-352888D96F59}"/>
              </a:ext>
            </a:extLst>
          </p:cNvPr>
          <p:cNvSpPr txBox="1"/>
          <p:nvPr/>
        </p:nvSpPr>
        <p:spPr>
          <a:xfrm>
            <a:off x="3935180" y="471090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Thành viên trong nhóm</a:t>
            </a:r>
            <a:endParaRPr lang="vi-VN" sz="4000" b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4ACEB-671D-4D0A-BB31-E2A3B58B25BE}"/>
              </a:ext>
            </a:extLst>
          </p:cNvPr>
          <p:cNvGrpSpPr/>
          <p:nvPr/>
        </p:nvGrpSpPr>
        <p:grpSpPr>
          <a:xfrm>
            <a:off x="3808576" y="1602860"/>
            <a:ext cx="1689697" cy="2183466"/>
            <a:chOff x="3808576" y="1602860"/>
            <a:chExt cx="1689697" cy="218346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A91D95-0500-4272-9BD6-69E244943D6A}"/>
                </a:ext>
              </a:extLst>
            </p:cNvPr>
            <p:cNvSpPr/>
            <p:nvPr/>
          </p:nvSpPr>
          <p:spPr>
            <a:xfrm>
              <a:off x="3808576" y="1602860"/>
              <a:ext cx="1689697" cy="1664473"/>
            </a:xfrm>
            <a:prstGeom prst="ellipse">
              <a:avLst/>
            </a:prstGeom>
            <a:blipFill dpi="0"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758" t="-17684" r="-51174" b="-152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77AA89-71BC-4525-AACC-BF03B7A8DB95}"/>
                </a:ext>
              </a:extLst>
            </p:cNvPr>
            <p:cNvSpPr txBox="1"/>
            <p:nvPr/>
          </p:nvSpPr>
          <p:spPr>
            <a:xfrm>
              <a:off x="4237654" y="3324661"/>
              <a:ext cx="83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Tên</a:t>
              </a:r>
              <a:endParaRPr lang="vi-V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E7FA4A-D1A3-48C8-95A5-2D497404FDD8}"/>
              </a:ext>
            </a:extLst>
          </p:cNvPr>
          <p:cNvGrpSpPr/>
          <p:nvPr/>
        </p:nvGrpSpPr>
        <p:grpSpPr>
          <a:xfrm>
            <a:off x="6058792" y="1579077"/>
            <a:ext cx="1689697" cy="2198315"/>
            <a:chOff x="6058792" y="1579077"/>
            <a:chExt cx="1689697" cy="219831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3781600-11E0-410E-83D1-707EE402A6C8}"/>
                </a:ext>
              </a:extLst>
            </p:cNvPr>
            <p:cNvSpPr/>
            <p:nvPr/>
          </p:nvSpPr>
          <p:spPr>
            <a:xfrm>
              <a:off x="6058792" y="1579077"/>
              <a:ext cx="1689697" cy="1664473"/>
            </a:xfrm>
            <a:prstGeom prst="ellipse">
              <a:avLst/>
            </a:prstGeom>
            <a:blipFill dpi="0"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236" b="-402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DAAF748-F572-4B4E-B658-16F26EDF242B}"/>
                </a:ext>
              </a:extLst>
            </p:cNvPr>
            <p:cNvSpPr txBox="1"/>
            <p:nvPr/>
          </p:nvSpPr>
          <p:spPr>
            <a:xfrm>
              <a:off x="6525573" y="3315727"/>
              <a:ext cx="83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Tên</a:t>
              </a:r>
              <a:endParaRPr lang="vi-V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9C30C2-15FA-48E9-A9C9-2FC6E6D01A39}"/>
              </a:ext>
            </a:extLst>
          </p:cNvPr>
          <p:cNvGrpSpPr/>
          <p:nvPr/>
        </p:nvGrpSpPr>
        <p:grpSpPr>
          <a:xfrm>
            <a:off x="8551073" y="1602861"/>
            <a:ext cx="1689697" cy="2142695"/>
            <a:chOff x="8551073" y="1602861"/>
            <a:chExt cx="1689697" cy="214269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A568AD7-13F8-4D97-9A05-C7A0339171D2}"/>
                </a:ext>
              </a:extLst>
            </p:cNvPr>
            <p:cNvSpPr/>
            <p:nvPr/>
          </p:nvSpPr>
          <p:spPr>
            <a:xfrm>
              <a:off x="8551073" y="1602861"/>
              <a:ext cx="1689697" cy="1664473"/>
            </a:xfrm>
            <a:prstGeom prst="ellipse">
              <a:avLst/>
            </a:prstGeom>
            <a:blipFill dpi="0"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236" b="-402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8DB427-7494-4F45-A903-A16C2554F291}"/>
                </a:ext>
              </a:extLst>
            </p:cNvPr>
            <p:cNvSpPr txBox="1"/>
            <p:nvPr/>
          </p:nvSpPr>
          <p:spPr>
            <a:xfrm>
              <a:off x="9016283" y="3283891"/>
              <a:ext cx="83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Tên</a:t>
              </a:r>
              <a:endParaRPr lang="vi-V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B4FF45-DD68-4ABF-9937-316436E20407}"/>
              </a:ext>
            </a:extLst>
          </p:cNvPr>
          <p:cNvGrpSpPr/>
          <p:nvPr/>
        </p:nvGrpSpPr>
        <p:grpSpPr>
          <a:xfrm>
            <a:off x="4905177" y="3706291"/>
            <a:ext cx="1689697" cy="2197852"/>
            <a:chOff x="4905177" y="3706291"/>
            <a:chExt cx="1689697" cy="219785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DCA81DC-154C-453B-885F-055D19C00540}"/>
                </a:ext>
              </a:extLst>
            </p:cNvPr>
            <p:cNvSpPr/>
            <p:nvPr/>
          </p:nvSpPr>
          <p:spPr>
            <a:xfrm>
              <a:off x="4905177" y="3706291"/>
              <a:ext cx="1689697" cy="1664473"/>
            </a:xfrm>
            <a:prstGeom prst="ellipse">
              <a:avLst/>
            </a:prstGeom>
            <a:blipFill dpi="0"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236" b="-402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C3AEA1-85E1-4AA5-B22F-B2A6D7863159}"/>
                </a:ext>
              </a:extLst>
            </p:cNvPr>
            <p:cNvSpPr txBox="1"/>
            <p:nvPr/>
          </p:nvSpPr>
          <p:spPr>
            <a:xfrm>
              <a:off x="5197014" y="5442478"/>
              <a:ext cx="1237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Hột Mít</a:t>
              </a:r>
              <a:endParaRPr lang="vi-V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BD93ED-7D50-4E71-99AB-DE8B7BF0FCDE}"/>
              </a:ext>
            </a:extLst>
          </p:cNvPr>
          <p:cNvGrpSpPr/>
          <p:nvPr/>
        </p:nvGrpSpPr>
        <p:grpSpPr>
          <a:xfrm>
            <a:off x="7552184" y="3706291"/>
            <a:ext cx="1689697" cy="2135473"/>
            <a:chOff x="7552184" y="3706291"/>
            <a:chExt cx="1689697" cy="213547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39A6A9-A84D-41F8-A049-916F6D12C420}"/>
                </a:ext>
              </a:extLst>
            </p:cNvPr>
            <p:cNvSpPr/>
            <p:nvPr/>
          </p:nvSpPr>
          <p:spPr>
            <a:xfrm>
              <a:off x="7552184" y="3706291"/>
              <a:ext cx="1689697" cy="1664473"/>
            </a:xfrm>
            <a:prstGeom prst="ellipse">
              <a:avLst/>
            </a:prstGeom>
            <a:blipFill dpi="0"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236" b="-402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298483F-4E2D-4637-9E3F-C850D984C319}"/>
                </a:ext>
              </a:extLst>
            </p:cNvPr>
            <p:cNvSpPr txBox="1"/>
            <p:nvPr/>
          </p:nvSpPr>
          <p:spPr>
            <a:xfrm>
              <a:off x="7979629" y="5380099"/>
              <a:ext cx="83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Tên</a:t>
              </a:r>
              <a:endParaRPr lang="vi-VN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0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219196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378</Words>
  <Application>Microsoft Office PowerPoint</Application>
  <PresentationFormat>Widescreen</PresentationFormat>
  <Paragraphs>159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35</cp:revision>
  <dcterms:created xsi:type="dcterms:W3CDTF">2021-08-08T02:47:17Z</dcterms:created>
  <dcterms:modified xsi:type="dcterms:W3CDTF">2021-08-08T14:17:11Z</dcterms:modified>
</cp:coreProperties>
</file>